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30" d="100"/>
          <a:sy n="130" d="100"/>
        </p:scale>
        <p:origin x="-328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8/7/12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5802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8/7/12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79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8/7/12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057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8/7/12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302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8/7/12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9042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8/7/12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720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8/7/12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0637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8/7/12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828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8/7/12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4526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8/7/12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1982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A8F8C-F5F1-4D50-A4B4-EF4AEDEBD8E9}" type="datetimeFigureOut">
              <a:rPr lang="ko-KR" altLang="en-US" smtClean="0"/>
              <a:t>8/7/12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7527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A8F8C-F5F1-4D50-A4B4-EF4AEDEBD8E9}" type="datetimeFigureOut">
              <a:rPr lang="ko-KR" altLang="en-US" smtClean="0"/>
              <a:t>8/7/12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7679C-215D-43E7-9592-E369AD2A61A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14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" t="12041" r="53126" b="46552"/>
          <a:stretch/>
        </p:blipFill>
        <p:spPr bwMode="auto">
          <a:xfrm>
            <a:off x="69383" y="1371600"/>
            <a:ext cx="8895105" cy="4577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9869" y="575102"/>
            <a:ext cx="4062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IRC fund balance (USD)</a:t>
            </a:r>
            <a:endParaRPr lang="ko-KR" altLang="en-US" sz="28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53626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9" r="52285" b="50000"/>
          <a:stretch/>
        </p:blipFill>
        <p:spPr bwMode="auto">
          <a:xfrm>
            <a:off x="72008" y="1340768"/>
            <a:ext cx="8964488" cy="4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09869" y="575102"/>
            <a:ext cx="41408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IRC fund balance (KRW)</a:t>
            </a:r>
            <a:endParaRPr lang="ko-KR" altLang="en-US" sz="2800" dirty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2570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테마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sohn</dc:creator>
  <cp:lastModifiedBy>Carol Russell</cp:lastModifiedBy>
  <cp:revision>1</cp:revision>
  <dcterms:created xsi:type="dcterms:W3CDTF">2012-08-02T09:15:05Z</dcterms:created>
  <dcterms:modified xsi:type="dcterms:W3CDTF">2012-08-07T04:19:23Z</dcterms:modified>
</cp:coreProperties>
</file>