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64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79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5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0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0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0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3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2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5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5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8F8C-F5F1-4D50-A4B4-EF4AEDEBD8E9}" type="datetimeFigureOut">
              <a:rPr lang="ko-KR" altLang="en-US" smtClean="0"/>
              <a:t>2012-08-02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1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2041" r="53126" b="46552"/>
          <a:stretch/>
        </p:blipFill>
        <p:spPr bwMode="auto">
          <a:xfrm>
            <a:off x="69383" y="1371600"/>
            <a:ext cx="8895105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9869" y="575102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(USD)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6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52285" b="50000"/>
          <a:stretch/>
        </p:blipFill>
        <p:spPr bwMode="auto">
          <a:xfrm>
            <a:off x="72008" y="1340768"/>
            <a:ext cx="8964488" cy="4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9869" y="575102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(KRW)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25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화면 슬라이드 쇼(4:3)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sohn</dc:creator>
  <cp:lastModifiedBy>sohn</cp:lastModifiedBy>
  <cp:revision>1</cp:revision>
  <dcterms:created xsi:type="dcterms:W3CDTF">2012-08-02T09:15:05Z</dcterms:created>
  <dcterms:modified xsi:type="dcterms:W3CDTF">2012-08-02T09:24:23Z</dcterms:modified>
</cp:coreProperties>
</file>